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110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461B8-E3F1-1283-7E0C-316C923CB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BBC9BC-B1C2-C6AC-F608-F74C3ED53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5C5F0-6A35-3C83-47E1-9555EE55E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F1FC1-9E9E-5857-1843-357B855DD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3098D-E56B-476F-86EA-93E3E3A5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8233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7D77B-9834-8533-9C20-9B5F62ABA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D8FC95-4513-CD82-E6BD-646C33B5F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B123C-1F9B-7080-E980-C1F2931E5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BC406-2CF6-5A80-F76C-126F6C32E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65A86-A2E3-BADB-783B-9AD3A654F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464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54CCE9-6898-BD8C-27ED-E39333BDB3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02A122-5484-7564-D863-A308275355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B9E58-6DC1-FF8C-786E-C6034C806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9E9B7-D7D0-3E07-CCC2-F15B5108C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B59C4-E4C3-A7BB-A1EB-E1D17531B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1016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A7AC3-2FCB-BAC4-9CC8-49B477A6B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CDB29-F762-73A4-5B56-1AE8A1E74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F9B9C-0549-225E-4897-FD5885F8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65CD1-D212-1AAE-313C-A88D3DAB8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CA0C5-DE39-F481-9202-88FE9A4EA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4244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9A289-D13A-4C09-CA49-EF736F6D7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F4FD4-F35D-6714-C3E0-10829F558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A599A-2EB5-2DEB-AAE4-345D925A8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FB6AE-C30F-31A5-0C84-FFA498AEA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8AFB6-7C86-3997-0ED2-54AC102C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584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53499-9FF2-9B15-EE1B-5B9B3EDA6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B96CA-301E-DE12-A0AE-01FEE66A05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1BBBFF-4A1D-0FF8-9BE8-62E26FEE6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6EF916-981D-202F-00A8-3B32834B2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EBC839-B397-4991-EEBA-4214D2559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992C3-AC6B-E526-5144-D011D3F47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5387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E82F3-8617-FBCC-AA07-A2A14F72E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15DBB9-E4EF-B007-89E5-48191D24E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009D09-E6D0-F22F-5549-F01A6723F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E9C9C5-95D0-0A3B-B930-4F935DF5C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F728B2-1C71-B09A-41FC-AC3BF9F3D2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7E6CC-0BF6-5DB8-F152-A1C437CC4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F80B17-A237-17E3-DBDA-E8E0BE04E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7BE817-760D-C644-493A-EA0394D87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443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BDBB5-0274-AC61-406B-16A626453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0C5676-BA84-0AAF-67A3-83B59D1B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FC17B-6D63-7872-EBAA-D6ECF6641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A0FDDC-ABB2-E5B8-5CE3-3B8D64B7D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08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8BC5CB-FE3C-0452-8614-16EB7A9E3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C813CC-D03E-E7EF-FE44-D17DF9F0E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D426-E331-74D1-D2F3-8B8B7B589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945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FCA59-DF5A-4008-5C8D-8849B7B30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BB45D-F98D-4138-C417-AB2A5B2C1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43CEA-7D47-5312-FDDC-BB713702E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66CD7-0A63-81C7-E3B7-AEEA52635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F86C8-E3D0-1283-4C49-A4F7925EB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90C08-9F8D-C5FD-598E-8B85B699C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5932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6BB54-1319-E25B-A9D5-BB62C9045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9D140-90FF-160B-4951-0BF07F558E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21A3FC-E4A7-C4DA-76AD-0574808982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41F765-ECB4-8924-8CDD-C8303F426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B5420-5436-182C-6350-FB95D93CF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6993-8FCB-65B7-A518-4C999C503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7799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9B1C57-1079-74D1-3FAA-796121D9E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8BDD9F-D099-FDE7-D142-CCEAF0A6B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8695D-3E0D-C986-34D0-74E8B9473D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D66CC-CF63-4361-AAA5-B5CC6610ED80}" type="datetimeFigureOut">
              <a:rPr lang="en-IN" smtClean="0"/>
              <a:t>02-01-2025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D09BE-BC19-5879-76FA-D78CB16F5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A464C-89E2-A117-6F1D-7D50ED0CB1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2E0DA-4036-4499-B49E-215946C2C3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2865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8AE05-47F4-D1B1-31A4-465BDA42CA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02F65-5B50-B618-05DD-15E20446ED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1BE7C4-7203-9AC9-FED7-73C4D49480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6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618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A4A86-D877-EB81-7596-B8F8F618C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CCDCC-5316-11E9-3B59-B718A1199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DC46E6-AD7C-6752-C5CD-92897671D6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6" t="1706" r="772" b="170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60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08811-76BB-3E43-9210-9999ACC1A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1CF20-8924-680A-255E-7A36B326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B9C5A5-4CF8-49DF-2487-AC6A43B09E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1" t="1086" r="913" b="1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30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940AE-DA9F-1E7E-A4A6-C87764993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63C40-740D-0382-5731-106B043F1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C16152-00D6-6365-C323-C969F9746E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92" t="1396"/>
          <a:stretch/>
        </p:blipFill>
        <p:spPr>
          <a:xfrm>
            <a:off x="-1" y="0"/>
            <a:ext cx="1229123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332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AECD9-1C28-3116-4D7B-F650C6E9F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73FE0-1195-F3DF-6075-1501E9B4B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87EA8F-7273-9065-905B-6952287BAE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80" t="1549" r="413" b="1086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5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FE0A8-DA94-32F7-FE66-51FFD565C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4FDE6-25CD-34FB-1F2F-946B1E1D7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2462F1-4516-E6D2-1DEB-F372DC7D72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63" t="1240" r="647" b="10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375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DD50D-F542-9911-9F6C-900934833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051EC-FC75-A6C5-5DC1-2EF45D784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5D8497-B594-705D-0BBD-6C6F9D50A2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42" t="1396" r="550" b="1086"/>
          <a:stretch/>
        </p:blipFill>
        <p:spPr>
          <a:xfrm>
            <a:off x="-32777" y="0"/>
            <a:ext cx="122549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839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4C21E-08DC-AF01-896E-61143088A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7533-51C4-4EB2-9E50-5228389C5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3D5BF5-AF35-0014-2C31-7919914B98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3" t="1240" r="646" b="10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857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F494-8ADA-088F-C76E-096BD4966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1D6E9-B271-25A6-E7A1-878B97E23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CC615-E034-A15B-F2D1-FCC4F9CDB9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7" t="1860" r="539" b="12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844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E18D2-43CC-2284-297C-D6D3C90B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68D5A-8505-E2B0-F837-451135087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9674EC-7E2A-90A9-AED9-39FAADB6ED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84" t="1549" r="768" b="1396"/>
          <a:stretch/>
        </p:blipFill>
        <p:spPr>
          <a:xfrm>
            <a:off x="0" y="0"/>
            <a:ext cx="12201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67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F3C98-CDE3-E852-542D-16B05E2A7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AC580-8BE2-E7A6-2999-0D79815C5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91C2AE-694B-AC54-6AA4-3D878102A2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03" t="1240" r="660" b="12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70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Reyina Jhamnani</dc:creator>
  <cp:lastModifiedBy>Reyina Jhamnani</cp:lastModifiedBy>
  <cp:revision>1</cp:revision>
  <dcterms:created xsi:type="dcterms:W3CDTF">2025-01-02T13:09:55Z</dcterms:created>
  <dcterms:modified xsi:type="dcterms:W3CDTF">2025-01-02T13:10:23Z</dcterms:modified>
</cp:coreProperties>
</file>

<file path=docProps/thumbnail.jpeg>
</file>